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214738</c:v>
                </c:pt>
                <c:pt idx="1">
                  <c:v>290872</c:v>
                </c:pt>
                <c:pt idx="2">
                  <c:v>335395</c:v>
                </c:pt>
                <c:pt idx="3">
                  <c:v>260350</c:v>
                </c:pt>
                <c:pt idx="4">
                  <c:v>228850</c:v>
                </c:pt>
                <c:pt idx="5">
                  <c:v>114320</c:v>
                </c:pt>
                <c:pt idx="6">
                  <c:v>65862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133712</c:v>
                </c:pt>
                <c:pt idx="1">
                  <c:v>252092</c:v>
                </c:pt>
                <c:pt idx="2">
                  <c:v>280356</c:v>
                </c:pt>
                <c:pt idx="3">
                  <c:v>195056</c:v>
                </c:pt>
                <c:pt idx="4">
                  <c:v>189246</c:v>
                </c:pt>
                <c:pt idx="5">
                  <c:v>85881</c:v>
                </c:pt>
                <c:pt idx="6">
                  <c:v>40266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429300</c:v>
                </c:pt>
                <c:pt idx="1">
                  <c:v>516258</c:v>
                </c:pt>
                <c:pt idx="2">
                  <c:v>642468</c:v>
                </c:pt>
                <c:pt idx="3">
                  <c:v>546336</c:v>
                </c:pt>
                <c:pt idx="4">
                  <c:v>452724</c:v>
                </c:pt>
                <c:pt idx="5">
                  <c:v>219260</c:v>
                </c:pt>
                <c:pt idx="6">
                  <c:v>108745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265555</c:v>
                </c:pt>
                <c:pt idx="1">
                  <c:v>461719</c:v>
                </c:pt>
                <c:pt idx="2">
                  <c:v>554290</c:v>
                </c:pt>
                <c:pt idx="3">
                  <c:v>426162</c:v>
                </c:pt>
                <c:pt idx="4">
                  <c:v>381491</c:v>
                </c:pt>
                <c:pt idx="5">
                  <c:v>172982</c:v>
                </c:pt>
                <c:pt idx="6">
                  <c:v>68994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1404704</c:v>
                </c:pt>
                <c:pt idx="1">
                  <c:v>1510387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1154584</c:v>
                </c:pt>
                <c:pt idx="1">
                  <c:v>1176609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미국</c:v>
                </c:pt>
                <c:pt idx="4">
                  <c:v>네덜란드</c:v>
                </c:pt>
                <c:pt idx="5">
                  <c:v>베트남</c:v>
                </c:pt>
                <c:pt idx="6">
                  <c:v>러시아</c:v>
                </c:pt>
                <c:pt idx="7">
                  <c:v>일본</c:v>
                </c:pt>
                <c:pt idx="8">
                  <c:v>미얀마</c:v>
                </c:pt>
                <c:pt idx="9">
                  <c:v>인도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111399</c:v>
                </c:pt>
                <c:pt idx="1">
                  <c:v>3552</c:v>
                </c:pt>
                <c:pt idx="2">
                  <c:v>4870</c:v>
                </c:pt>
                <c:pt idx="3">
                  <c:v>2853</c:v>
                </c:pt>
                <c:pt idx="4">
                  <c:v>906</c:v>
                </c:pt>
                <c:pt idx="5">
                  <c:v>5151</c:v>
                </c:pt>
                <c:pt idx="6">
                  <c:v>981</c:v>
                </c:pt>
                <c:pt idx="7">
                  <c:v>34259</c:v>
                </c:pt>
                <c:pt idx="8">
                  <c:v>602</c:v>
                </c:pt>
                <c:pt idx="9">
                  <c:v>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미국</c:v>
                </c:pt>
                <c:pt idx="4">
                  <c:v>네덜란드</c:v>
                </c:pt>
                <c:pt idx="5">
                  <c:v>베트남</c:v>
                </c:pt>
                <c:pt idx="6">
                  <c:v>러시아</c:v>
                </c:pt>
                <c:pt idx="7">
                  <c:v>일본</c:v>
                </c:pt>
                <c:pt idx="8">
                  <c:v>미얀마</c:v>
                </c:pt>
                <c:pt idx="9">
                  <c:v>인도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2352</c:v>
                </c:pt>
                <c:pt idx="1">
                  <c:v>593</c:v>
                </c:pt>
                <c:pt idx="2">
                  <c:v>561</c:v>
                </c:pt>
                <c:pt idx="3">
                  <c:v>538</c:v>
                </c:pt>
                <c:pt idx="4">
                  <c:v>408</c:v>
                </c:pt>
                <c:pt idx="5">
                  <c:v>175</c:v>
                </c:pt>
                <c:pt idx="6">
                  <c:v>162</c:v>
                </c:pt>
                <c:pt idx="7">
                  <c:v>122</c:v>
                </c:pt>
                <c:pt idx="8">
                  <c:v>102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176240</c:v>
                </c:pt>
                <c:pt idx="1">
                  <c:v>140082</c:v>
                </c:pt>
                <c:pt idx="2">
                  <c:v>216880</c:v>
                </c:pt>
                <c:pt idx="3">
                  <c:v>195072</c:v>
                </c:pt>
                <c:pt idx="4">
                  <c:v>142598</c:v>
                </c:pt>
                <c:pt idx="5">
                  <c:v>71368</c:v>
                </c:pt>
                <c:pt idx="6">
                  <c:v>30678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100029</c:v>
                </c:pt>
                <c:pt idx="1">
                  <c:v>125556</c:v>
                </c:pt>
                <c:pt idx="2">
                  <c:v>188745</c:v>
                </c:pt>
                <c:pt idx="3">
                  <c:v>144505</c:v>
                </c:pt>
                <c:pt idx="4">
                  <c:v>115013</c:v>
                </c:pt>
                <c:pt idx="5">
                  <c:v>55625</c:v>
                </c:pt>
                <c:pt idx="6">
                  <c:v>19783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174653</c:v>
                </c:pt>
                <c:pt idx="1">
                  <c:v>180331</c:v>
                </c:pt>
                <c:pt idx="2">
                  <c:v>251498</c:v>
                </c:pt>
                <c:pt idx="3">
                  <c:v>192139</c:v>
                </c:pt>
                <c:pt idx="4">
                  <c:v>164393</c:v>
                </c:pt>
                <c:pt idx="5">
                  <c:v>85275</c:v>
                </c:pt>
                <c:pt idx="6">
                  <c:v>48650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102179</c:v>
                </c:pt>
                <c:pt idx="1">
                  <c:v>151090</c:v>
                </c:pt>
                <c:pt idx="2">
                  <c:v>202352</c:v>
                </c:pt>
                <c:pt idx="3">
                  <c:v>136953</c:v>
                </c:pt>
                <c:pt idx="4">
                  <c:v>133570</c:v>
                </c:pt>
                <c:pt idx="5">
                  <c:v>62084</c:v>
                </c:pt>
                <c:pt idx="6">
                  <c:v>28651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350893</c:v>
                </c:pt>
                <c:pt idx="1">
                  <c:v>320413</c:v>
                </c:pt>
                <c:pt idx="2">
                  <c:v>468378</c:v>
                </c:pt>
                <c:pt idx="3">
                  <c:v>387211</c:v>
                </c:pt>
                <c:pt idx="4">
                  <c:v>306991</c:v>
                </c:pt>
                <c:pt idx="5">
                  <c:v>156643</c:v>
                </c:pt>
                <c:pt idx="6">
                  <c:v>79328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202208</c:v>
                </c:pt>
                <c:pt idx="1">
                  <c:v>276646</c:v>
                </c:pt>
                <c:pt idx="2">
                  <c:v>391097</c:v>
                </c:pt>
                <c:pt idx="3">
                  <c:v>281458</c:v>
                </c:pt>
                <c:pt idx="4">
                  <c:v>248583</c:v>
                </c:pt>
                <c:pt idx="5">
                  <c:v>117709</c:v>
                </c:pt>
                <c:pt idx="6">
                  <c:v>48434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972918</c:v>
                </c:pt>
                <c:pt idx="1">
                  <c:v>1096939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749256</c:v>
                </c:pt>
                <c:pt idx="1">
                  <c:v>816879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274389</c:v>
                </c:pt>
                <c:pt idx="1">
                  <c:v>279134</c:v>
                </c:pt>
                <c:pt idx="2">
                  <c:v>392215</c:v>
                </c:pt>
                <c:pt idx="3">
                  <c:v>360902</c:v>
                </c:pt>
                <c:pt idx="4">
                  <c:v>271909</c:v>
                </c:pt>
                <c:pt idx="5">
                  <c:v>130070</c:v>
                </c:pt>
                <c:pt idx="6">
                  <c:v>54335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150097</c:v>
                </c:pt>
                <c:pt idx="1">
                  <c:v>260331</c:v>
                </c:pt>
                <c:pt idx="2">
                  <c:v>360496</c:v>
                </c:pt>
                <c:pt idx="3">
                  <c:v>283412</c:v>
                </c:pt>
                <c:pt idx="4">
                  <c:v>233796</c:v>
                </c:pt>
                <c:pt idx="5">
                  <c:v>106924</c:v>
                </c:pt>
                <c:pt idx="6">
                  <c:v>34362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미국</c:v>
                </c:pt>
                <c:pt idx="3">
                  <c:v>필리핀</c:v>
                </c:pt>
                <c:pt idx="4">
                  <c:v>인도</c:v>
                </c:pt>
                <c:pt idx="5">
                  <c:v>네덜란드</c:v>
                </c:pt>
                <c:pt idx="6">
                  <c:v>러시아</c:v>
                </c:pt>
                <c:pt idx="7">
                  <c:v>베트남</c:v>
                </c:pt>
                <c:pt idx="8">
                  <c:v>미얀마</c:v>
                </c:pt>
                <c:pt idx="9">
                  <c:v>캐나다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60952</c:v>
                </c:pt>
                <c:pt idx="1">
                  <c:v>2548</c:v>
                </c:pt>
                <c:pt idx="2">
                  <c:v>2448</c:v>
                </c:pt>
                <c:pt idx="3">
                  <c:v>3550</c:v>
                </c:pt>
                <c:pt idx="4">
                  <c:v>1314</c:v>
                </c:pt>
                <c:pt idx="5">
                  <c:v>415</c:v>
                </c:pt>
                <c:pt idx="6">
                  <c:v>843</c:v>
                </c:pt>
                <c:pt idx="7">
                  <c:v>3590</c:v>
                </c:pt>
                <c:pt idx="8">
                  <c:v>199</c:v>
                </c:pt>
                <c:pt idx="9">
                  <c:v>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미국</c:v>
                </c:pt>
                <c:pt idx="3">
                  <c:v>필리핀</c:v>
                </c:pt>
                <c:pt idx="4">
                  <c:v>인도</c:v>
                </c:pt>
                <c:pt idx="5">
                  <c:v>네덜란드</c:v>
                </c:pt>
                <c:pt idx="6">
                  <c:v>러시아</c:v>
                </c:pt>
                <c:pt idx="7">
                  <c:v>베트남</c:v>
                </c:pt>
                <c:pt idx="8">
                  <c:v>미얀마</c:v>
                </c:pt>
                <c:pt idx="9">
                  <c:v>캐나다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1253</c:v>
                </c:pt>
                <c:pt idx="1">
                  <c:v>464</c:v>
                </c:pt>
                <c:pt idx="2">
                  <c:v>447</c:v>
                </c:pt>
                <c:pt idx="3">
                  <c:v>371</c:v>
                </c:pt>
                <c:pt idx="4">
                  <c:v>226</c:v>
                </c:pt>
                <c:pt idx="5">
                  <c:v>191</c:v>
                </c:pt>
                <c:pt idx="6">
                  <c:v>112</c:v>
                </c:pt>
                <c:pt idx="7">
                  <c:v>112</c:v>
                </c:pt>
                <c:pt idx="8">
                  <c:v>102</c:v>
                </c:pt>
                <c:pt idx="9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270033</c:v>
                </c:pt>
                <c:pt idx="1">
                  <c:v>356609</c:v>
                </c:pt>
                <c:pt idx="2">
                  <c:v>431067</c:v>
                </c:pt>
                <c:pt idx="3">
                  <c:v>319446</c:v>
                </c:pt>
                <c:pt idx="4">
                  <c:v>277180</c:v>
                </c:pt>
                <c:pt idx="5">
                  <c:v>142563</c:v>
                </c:pt>
                <c:pt idx="6">
                  <c:v>81276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151065</c:v>
                </c:pt>
                <c:pt idx="1">
                  <c:v>308057</c:v>
                </c:pt>
                <c:pt idx="2">
                  <c:v>359612</c:v>
                </c:pt>
                <c:pt idx="3">
                  <c:v>226086</c:v>
                </c:pt>
                <c:pt idx="4">
                  <c:v>228655</c:v>
                </c:pt>
                <c:pt idx="5">
                  <c:v>102556</c:v>
                </c:pt>
                <c:pt idx="6">
                  <c:v>46855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544422</c:v>
                </c:pt>
                <c:pt idx="1">
                  <c:v>635743</c:v>
                </c:pt>
                <c:pt idx="2">
                  <c:v>823282</c:v>
                </c:pt>
                <c:pt idx="3">
                  <c:v>680348</c:v>
                </c:pt>
                <c:pt idx="4">
                  <c:v>549089</c:v>
                </c:pt>
                <c:pt idx="5">
                  <c:v>272633</c:v>
                </c:pt>
                <c:pt idx="6">
                  <c:v>135612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301162</c:v>
                </c:pt>
                <c:pt idx="1">
                  <c:v>568388</c:v>
                </c:pt>
                <c:pt idx="2">
                  <c:v>720108</c:v>
                </c:pt>
                <c:pt idx="3">
                  <c:v>509498</c:v>
                </c:pt>
                <c:pt idx="4">
                  <c:v>462451</c:v>
                </c:pt>
                <c:pt idx="5">
                  <c:v>209480</c:v>
                </c:pt>
                <c:pt idx="6">
                  <c:v>81217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1762954</c:v>
                </c:pt>
                <c:pt idx="1">
                  <c:v>1878174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06월</c:v>
                </c:pt>
                <c:pt idx="1">
                  <c:v>2020년 06월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1429418</c:v>
                </c:pt>
                <c:pt idx="1">
                  <c:v>1422886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06월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미국</c:v>
                </c:pt>
                <c:pt idx="3">
                  <c:v>필리핀</c:v>
                </c:pt>
                <c:pt idx="4">
                  <c:v>네덜란드</c:v>
                </c:pt>
                <c:pt idx="5">
                  <c:v>인도</c:v>
                </c:pt>
                <c:pt idx="6">
                  <c:v>베트남</c:v>
                </c:pt>
                <c:pt idx="7">
                  <c:v>러시아</c:v>
                </c:pt>
                <c:pt idx="8">
                  <c:v>미얀마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172351</c:v>
                </c:pt>
                <c:pt idx="1">
                  <c:v>6100</c:v>
                </c:pt>
                <c:pt idx="2">
                  <c:v>5301</c:v>
                </c:pt>
                <c:pt idx="3">
                  <c:v>8420</c:v>
                </c:pt>
                <c:pt idx="4">
                  <c:v>1321</c:v>
                </c:pt>
                <c:pt idx="5">
                  <c:v>1632</c:v>
                </c:pt>
                <c:pt idx="6">
                  <c:v>8741</c:v>
                </c:pt>
                <c:pt idx="7">
                  <c:v>1824</c:v>
                </c:pt>
                <c:pt idx="8">
                  <c:v>801</c:v>
                </c:pt>
                <c:pt idx="9">
                  <c:v>63881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06월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미국</c:v>
                </c:pt>
                <c:pt idx="3">
                  <c:v>필리핀</c:v>
                </c:pt>
                <c:pt idx="4">
                  <c:v>네덜란드</c:v>
                </c:pt>
                <c:pt idx="5">
                  <c:v>인도</c:v>
                </c:pt>
                <c:pt idx="6">
                  <c:v>베트남</c:v>
                </c:pt>
                <c:pt idx="7">
                  <c:v>러시아</c:v>
                </c:pt>
                <c:pt idx="8">
                  <c:v>미얀마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3605</c:v>
                </c:pt>
                <c:pt idx="1">
                  <c:v>1057</c:v>
                </c:pt>
                <c:pt idx="2">
                  <c:v>985</c:v>
                </c:pt>
                <c:pt idx="3">
                  <c:v>932</c:v>
                </c:pt>
                <c:pt idx="4">
                  <c:v>599</c:v>
                </c:pt>
                <c:pt idx="5">
                  <c:v>326</c:v>
                </c:pt>
                <c:pt idx="6">
                  <c:v>287</c:v>
                </c:pt>
                <c:pt idx="7">
                  <c:v>274</c:v>
                </c:pt>
                <c:pt idx="8">
                  <c:v>204</c:v>
                </c:pt>
                <c:pt idx="9">
                  <c:v>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06월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214562</c:v>
                </c:pt>
                <c:pt idx="1">
                  <c:v>225386</c:v>
                </c:pt>
                <c:pt idx="2">
                  <c:v>307073</c:v>
                </c:pt>
                <c:pt idx="3">
                  <c:v>285986</c:v>
                </c:pt>
                <c:pt idx="4">
                  <c:v>223874</c:v>
                </c:pt>
                <c:pt idx="5">
                  <c:v>104940</c:v>
                </c:pt>
                <c:pt idx="6">
                  <c:v>42883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06월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131843</c:v>
                </c:pt>
                <c:pt idx="1">
                  <c:v>209627</c:v>
                </c:pt>
                <c:pt idx="2">
                  <c:v>273934</c:v>
                </c:pt>
                <c:pt idx="3">
                  <c:v>231106</c:v>
                </c:pt>
                <c:pt idx="4">
                  <c:v>192245</c:v>
                </c:pt>
                <c:pt idx="5">
                  <c:v>87101</c:v>
                </c:pt>
                <c:pt idx="6">
                  <c:v>28728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06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10,830,123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8,520,958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7,567,679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5,895,486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15,473,703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12,862,612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9,468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1,510,387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2,331,193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1,510,387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-120,174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2,331,193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2,331,193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2,168,654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1,688,054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2,331,193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6,578,018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5,325,283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5,996,063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7,086,328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5,618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972,918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-280,060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1,566,135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972,918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-280,060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1,566,135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1,566,135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1,566,135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3,817,260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06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8,520,958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-198,518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-173,852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5,895,486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12,862,612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-203,308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06월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1,762,954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-333,536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1,878,174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-455,288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2,852,304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1,762,954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1,878,174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-333,536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-455,288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-243,260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-170,850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2,852,304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2,852,305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2,685,224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2,059,313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2,852,301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